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E6049-D522-4685-907A-A82793A66390}" v="2" dt="2023-04-05T16:22:4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as Kelly" userId="4cb83bc5-ea7e-43a4-b711-95a1455f2b1e" providerId="ADAL" clId="{C19E6049-D522-4685-907A-A82793A66390}"/>
    <pc:docChg chg="undo custSel addSld delSld modSld">
      <pc:chgData name="Hallas Kelly" userId="4cb83bc5-ea7e-43a4-b711-95a1455f2b1e" providerId="ADAL" clId="{C19E6049-D522-4685-907A-A82793A66390}" dt="2023-04-05T17:25:21.587" v="490" actId="20577"/>
      <pc:docMkLst>
        <pc:docMk/>
      </pc:docMkLst>
      <pc:sldChg chg="modSp mod">
        <pc:chgData name="Hallas Kelly" userId="4cb83bc5-ea7e-43a4-b711-95a1455f2b1e" providerId="ADAL" clId="{C19E6049-D522-4685-907A-A82793A66390}" dt="2023-04-05T16:52:48.807" v="489" actId="207"/>
        <pc:sldMkLst>
          <pc:docMk/>
          <pc:sldMk cId="1836311887" sldId="256"/>
        </pc:sldMkLst>
        <pc:spChg chg="mod">
          <ac:chgData name="Hallas Kelly" userId="4cb83bc5-ea7e-43a4-b711-95a1455f2b1e" providerId="ADAL" clId="{C19E6049-D522-4685-907A-A82793A66390}" dt="2023-04-05T16:52:48.807" v="489" actId="207"/>
          <ac:spMkLst>
            <pc:docMk/>
            <pc:sldMk cId="1836311887" sldId="256"/>
            <ac:spMk id="2" creationId="{349FE715-8E93-311A-7739-9D3E023FE997}"/>
          </ac:spMkLst>
        </pc:spChg>
      </pc:sldChg>
      <pc:sldChg chg="modSp mod">
        <pc:chgData name="Hallas Kelly" userId="4cb83bc5-ea7e-43a4-b711-95a1455f2b1e" providerId="ADAL" clId="{C19E6049-D522-4685-907A-A82793A66390}" dt="2023-04-05T16:51:54.907" v="481" actId="207"/>
        <pc:sldMkLst>
          <pc:docMk/>
          <pc:sldMk cId="1237941768" sldId="257"/>
        </pc:sldMkLst>
        <pc:spChg chg="mod">
          <ac:chgData name="Hallas Kelly" userId="4cb83bc5-ea7e-43a4-b711-95a1455f2b1e" providerId="ADAL" clId="{C19E6049-D522-4685-907A-A82793A66390}" dt="2023-04-05T16:51:54.907" v="481" actId="207"/>
          <ac:spMkLst>
            <pc:docMk/>
            <pc:sldMk cId="1237941768" sldId="257"/>
            <ac:spMk id="2" creationId="{4338630C-DD71-1E4E-8E7E-AB0F1C7DDC91}"/>
          </ac:spMkLst>
        </pc:spChg>
      </pc:sldChg>
      <pc:sldChg chg="modSp mod">
        <pc:chgData name="Hallas Kelly" userId="4cb83bc5-ea7e-43a4-b711-95a1455f2b1e" providerId="ADAL" clId="{C19E6049-D522-4685-907A-A82793A66390}" dt="2023-04-05T16:52:01.589" v="482" actId="207"/>
        <pc:sldMkLst>
          <pc:docMk/>
          <pc:sldMk cId="696977402" sldId="258"/>
        </pc:sldMkLst>
        <pc:spChg chg="mod">
          <ac:chgData name="Hallas Kelly" userId="4cb83bc5-ea7e-43a4-b711-95a1455f2b1e" providerId="ADAL" clId="{C19E6049-D522-4685-907A-A82793A66390}" dt="2023-04-05T16:52:01.589" v="482" actId="207"/>
          <ac:spMkLst>
            <pc:docMk/>
            <pc:sldMk cId="696977402" sldId="258"/>
            <ac:spMk id="2" creationId="{8107DEBE-2F95-1134-59B0-6F54D956F761}"/>
          </ac:spMkLst>
        </pc:spChg>
      </pc:sldChg>
      <pc:sldChg chg="modSp mod">
        <pc:chgData name="Hallas Kelly" userId="4cb83bc5-ea7e-43a4-b711-95a1455f2b1e" providerId="ADAL" clId="{C19E6049-D522-4685-907A-A82793A66390}" dt="2023-04-05T16:52:07.402" v="483" actId="207"/>
        <pc:sldMkLst>
          <pc:docMk/>
          <pc:sldMk cId="350949486" sldId="259"/>
        </pc:sldMkLst>
        <pc:spChg chg="mod">
          <ac:chgData name="Hallas Kelly" userId="4cb83bc5-ea7e-43a4-b711-95a1455f2b1e" providerId="ADAL" clId="{C19E6049-D522-4685-907A-A82793A66390}" dt="2023-04-05T16:52:07.402" v="483" actId="207"/>
          <ac:spMkLst>
            <pc:docMk/>
            <pc:sldMk cId="350949486" sldId="259"/>
            <ac:spMk id="2" creationId="{05BCA6B9-639A-1216-E512-483B2FF2115E}"/>
          </ac:spMkLst>
        </pc:spChg>
      </pc:sldChg>
      <pc:sldChg chg="modSp new mod">
        <pc:chgData name="Hallas Kelly" userId="4cb83bc5-ea7e-43a4-b711-95a1455f2b1e" providerId="ADAL" clId="{C19E6049-D522-4685-907A-A82793A66390}" dt="2023-04-05T16:52:11.913" v="484" actId="207"/>
        <pc:sldMkLst>
          <pc:docMk/>
          <pc:sldMk cId="210067482" sldId="260"/>
        </pc:sldMkLst>
        <pc:spChg chg="mod">
          <ac:chgData name="Hallas Kelly" userId="4cb83bc5-ea7e-43a4-b711-95a1455f2b1e" providerId="ADAL" clId="{C19E6049-D522-4685-907A-A82793A66390}" dt="2023-04-05T16:52:11.913" v="484" actId="207"/>
          <ac:spMkLst>
            <pc:docMk/>
            <pc:sldMk cId="210067482" sldId="260"/>
            <ac:spMk id="2" creationId="{63B3B0F8-F3E3-C296-83C8-CB9F603E6B38}"/>
          </ac:spMkLst>
        </pc:spChg>
        <pc:spChg chg="mod">
          <ac:chgData name="Hallas Kelly" userId="4cb83bc5-ea7e-43a4-b711-95a1455f2b1e" providerId="ADAL" clId="{C19E6049-D522-4685-907A-A82793A66390}" dt="2023-04-05T16:50:03.646" v="465" actId="5793"/>
          <ac:spMkLst>
            <pc:docMk/>
            <pc:sldMk cId="210067482" sldId="260"/>
            <ac:spMk id="3" creationId="{F108E914-292D-25D8-A0DB-06512E5E3605}"/>
          </ac:spMkLst>
        </pc:spChg>
        <pc:spChg chg="mod">
          <ac:chgData name="Hallas Kelly" userId="4cb83bc5-ea7e-43a4-b711-95a1455f2b1e" providerId="ADAL" clId="{C19E6049-D522-4685-907A-A82793A66390}" dt="2023-04-05T16:50:35.846" v="468" actId="255"/>
          <ac:spMkLst>
            <pc:docMk/>
            <pc:sldMk cId="210067482" sldId="260"/>
            <ac:spMk id="4" creationId="{7D3B91DA-EF99-B4F3-0745-9425CE396676}"/>
          </ac:spMkLst>
        </pc:spChg>
      </pc:sldChg>
      <pc:sldChg chg="modSp new del mod">
        <pc:chgData name="Hallas Kelly" userId="4cb83bc5-ea7e-43a4-b711-95a1455f2b1e" providerId="ADAL" clId="{C19E6049-D522-4685-907A-A82793A66390}" dt="2023-04-05T16:42:28.392" v="223" actId="680"/>
        <pc:sldMkLst>
          <pc:docMk/>
          <pc:sldMk cId="1594188997" sldId="261"/>
        </pc:sldMkLst>
        <pc:spChg chg="mod">
          <ac:chgData name="Hallas Kelly" userId="4cb83bc5-ea7e-43a4-b711-95a1455f2b1e" providerId="ADAL" clId="{C19E6049-D522-4685-907A-A82793A66390}" dt="2023-04-05T16:42:27.851" v="222" actId="20577"/>
          <ac:spMkLst>
            <pc:docMk/>
            <pc:sldMk cId="1594188997" sldId="261"/>
            <ac:spMk id="2" creationId="{64606A9A-B14D-8087-14BF-CF4B01DBCE33}"/>
          </ac:spMkLst>
        </pc:spChg>
      </pc:sldChg>
      <pc:sldChg chg="new del">
        <pc:chgData name="Hallas Kelly" userId="4cb83bc5-ea7e-43a4-b711-95a1455f2b1e" providerId="ADAL" clId="{C19E6049-D522-4685-907A-A82793A66390}" dt="2023-04-05T16:42:33.968" v="225" actId="680"/>
        <pc:sldMkLst>
          <pc:docMk/>
          <pc:sldMk cId="3086521685" sldId="261"/>
        </pc:sldMkLst>
      </pc:sldChg>
      <pc:sldChg chg="modSp new mod">
        <pc:chgData name="Hallas Kelly" userId="4cb83bc5-ea7e-43a4-b711-95a1455f2b1e" providerId="ADAL" clId="{C19E6049-D522-4685-907A-A82793A66390}" dt="2023-04-05T16:52:18.660" v="485" actId="207"/>
        <pc:sldMkLst>
          <pc:docMk/>
          <pc:sldMk cId="3486821947" sldId="261"/>
        </pc:sldMkLst>
        <pc:spChg chg="mod">
          <ac:chgData name="Hallas Kelly" userId="4cb83bc5-ea7e-43a4-b711-95a1455f2b1e" providerId="ADAL" clId="{C19E6049-D522-4685-907A-A82793A66390}" dt="2023-04-05T16:52:18.660" v="485" actId="207"/>
          <ac:spMkLst>
            <pc:docMk/>
            <pc:sldMk cId="3486821947" sldId="261"/>
            <ac:spMk id="2" creationId="{43F96D4D-2F2F-178A-FC34-C4B852A4CAFF}"/>
          </ac:spMkLst>
        </pc:spChg>
        <pc:spChg chg="mod">
          <ac:chgData name="Hallas Kelly" userId="4cb83bc5-ea7e-43a4-b711-95a1455f2b1e" providerId="ADAL" clId="{C19E6049-D522-4685-907A-A82793A66390}" dt="2023-04-05T16:44:08.845" v="302" actId="113"/>
          <ac:spMkLst>
            <pc:docMk/>
            <pc:sldMk cId="3486821947" sldId="261"/>
            <ac:spMk id="3" creationId="{D1D73DD0-66D6-AF32-4770-9E6B3686B564}"/>
          </ac:spMkLst>
        </pc:spChg>
        <pc:spChg chg="mod">
          <ac:chgData name="Hallas Kelly" userId="4cb83bc5-ea7e-43a4-b711-95a1455f2b1e" providerId="ADAL" clId="{C19E6049-D522-4685-907A-A82793A66390}" dt="2023-04-05T16:44:47.030" v="320" actId="6549"/>
          <ac:spMkLst>
            <pc:docMk/>
            <pc:sldMk cId="3486821947" sldId="261"/>
            <ac:spMk id="4" creationId="{7D1F8CE7-7097-8F87-1EAC-1AAC7955A11A}"/>
          </ac:spMkLst>
        </pc:spChg>
      </pc:sldChg>
      <pc:sldChg chg="modSp new mod">
        <pc:chgData name="Hallas Kelly" userId="4cb83bc5-ea7e-43a4-b711-95a1455f2b1e" providerId="ADAL" clId="{C19E6049-D522-4685-907A-A82793A66390}" dt="2023-04-05T16:52:23.732" v="486" actId="207"/>
        <pc:sldMkLst>
          <pc:docMk/>
          <pc:sldMk cId="125568439" sldId="262"/>
        </pc:sldMkLst>
        <pc:spChg chg="mod">
          <ac:chgData name="Hallas Kelly" userId="4cb83bc5-ea7e-43a4-b711-95a1455f2b1e" providerId="ADAL" clId="{C19E6049-D522-4685-907A-A82793A66390}" dt="2023-04-05T16:52:23.732" v="486" actId="207"/>
          <ac:spMkLst>
            <pc:docMk/>
            <pc:sldMk cId="125568439" sldId="262"/>
            <ac:spMk id="2" creationId="{2881CC34-76EC-F3C7-2AF6-D600F287F145}"/>
          </ac:spMkLst>
        </pc:spChg>
        <pc:spChg chg="mod">
          <ac:chgData name="Hallas Kelly" userId="4cb83bc5-ea7e-43a4-b711-95a1455f2b1e" providerId="ADAL" clId="{C19E6049-D522-4685-907A-A82793A66390}" dt="2023-04-05T16:46:52.551" v="387" actId="27636"/>
          <ac:spMkLst>
            <pc:docMk/>
            <pc:sldMk cId="125568439" sldId="262"/>
            <ac:spMk id="3" creationId="{1485A4CD-80EA-8801-162C-4B67715FC373}"/>
          </ac:spMkLst>
        </pc:spChg>
        <pc:spChg chg="mod">
          <ac:chgData name="Hallas Kelly" userId="4cb83bc5-ea7e-43a4-b711-95a1455f2b1e" providerId="ADAL" clId="{C19E6049-D522-4685-907A-A82793A66390}" dt="2023-04-05T16:46:59.233" v="392" actId="20577"/>
          <ac:spMkLst>
            <pc:docMk/>
            <pc:sldMk cId="125568439" sldId="262"/>
            <ac:spMk id="4" creationId="{53C607B8-5D85-B62E-FA21-4FE165127D66}"/>
          </ac:spMkLst>
        </pc:spChg>
      </pc:sldChg>
      <pc:sldChg chg="modSp new mod">
        <pc:chgData name="Hallas Kelly" userId="4cb83bc5-ea7e-43a4-b711-95a1455f2b1e" providerId="ADAL" clId="{C19E6049-D522-4685-907A-A82793A66390}" dt="2023-04-05T16:52:28.851" v="487" actId="207"/>
        <pc:sldMkLst>
          <pc:docMk/>
          <pc:sldMk cId="3658898785" sldId="263"/>
        </pc:sldMkLst>
        <pc:spChg chg="mod">
          <ac:chgData name="Hallas Kelly" userId="4cb83bc5-ea7e-43a4-b711-95a1455f2b1e" providerId="ADAL" clId="{C19E6049-D522-4685-907A-A82793A66390}" dt="2023-04-05T16:52:28.851" v="487" actId="207"/>
          <ac:spMkLst>
            <pc:docMk/>
            <pc:sldMk cId="3658898785" sldId="263"/>
            <ac:spMk id="2" creationId="{7A83BFE0-E3F0-6B2C-9C72-63134DA23524}"/>
          </ac:spMkLst>
        </pc:spChg>
        <pc:spChg chg="mod">
          <ac:chgData name="Hallas Kelly" userId="4cb83bc5-ea7e-43a4-b711-95a1455f2b1e" providerId="ADAL" clId="{C19E6049-D522-4685-907A-A82793A66390}" dt="2023-04-05T16:48:45.742" v="464" actId="255"/>
          <ac:spMkLst>
            <pc:docMk/>
            <pc:sldMk cId="3658898785" sldId="263"/>
            <ac:spMk id="3" creationId="{E055CB79-4B94-9F84-AF57-9FE04A31D783}"/>
          </ac:spMkLst>
        </pc:spChg>
        <pc:spChg chg="mod">
          <ac:chgData name="Hallas Kelly" userId="4cb83bc5-ea7e-43a4-b711-95a1455f2b1e" providerId="ADAL" clId="{C19E6049-D522-4685-907A-A82793A66390}" dt="2023-04-05T16:48:26.861" v="463" actId="20577"/>
          <ac:spMkLst>
            <pc:docMk/>
            <pc:sldMk cId="3658898785" sldId="263"/>
            <ac:spMk id="4" creationId="{119555C2-FCCB-0038-E529-9F062DFBF0FC}"/>
          </ac:spMkLst>
        </pc:spChg>
      </pc:sldChg>
      <pc:sldChg chg="modSp new mod">
        <pc:chgData name="Hallas Kelly" userId="4cb83bc5-ea7e-43a4-b711-95a1455f2b1e" providerId="ADAL" clId="{C19E6049-D522-4685-907A-A82793A66390}" dt="2023-04-05T17:25:21.587" v="490" actId="20577"/>
        <pc:sldMkLst>
          <pc:docMk/>
          <pc:sldMk cId="839047452" sldId="264"/>
        </pc:sldMkLst>
        <pc:spChg chg="mod">
          <ac:chgData name="Hallas Kelly" userId="4cb83bc5-ea7e-43a4-b711-95a1455f2b1e" providerId="ADAL" clId="{C19E6049-D522-4685-907A-A82793A66390}" dt="2023-04-05T16:51:46.910" v="480" actId="207"/>
          <ac:spMkLst>
            <pc:docMk/>
            <pc:sldMk cId="839047452" sldId="264"/>
            <ac:spMk id="2" creationId="{8DD5E3C1-FA6D-746B-C828-D9BA4A55C9A8}"/>
          </ac:spMkLst>
        </pc:spChg>
        <pc:spChg chg="mod">
          <ac:chgData name="Hallas Kelly" userId="4cb83bc5-ea7e-43a4-b711-95a1455f2b1e" providerId="ADAL" clId="{C19E6049-D522-4685-907A-A82793A66390}" dt="2023-04-05T17:25:21.587" v="490" actId="20577"/>
          <ac:spMkLst>
            <pc:docMk/>
            <pc:sldMk cId="839047452" sldId="264"/>
            <ac:spMk id="3" creationId="{3EF52F85-2A7B-4DF2-7E6E-EA2F13A472B0}"/>
          </ac:spMkLst>
        </pc:spChg>
      </pc:sldChg>
      <pc:sldChg chg="new del">
        <pc:chgData name="Hallas Kelly" userId="4cb83bc5-ea7e-43a4-b711-95a1455f2b1e" providerId="ADAL" clId="{C19E6049-D522-4685-907A-A82793A66390}" dt="2023-04-05T16:51:15.669" v="470" actId="680"/>
        <pc:sldMkLst>
          <pc:docMk/>
          <pc:sldMk cId="1411302650" sldId="264"/>
        </pc:sldMkLst>
      </pc:sldChg>
    </pc:docChg>
  </pc:docChgLst>
  <pc:docChgLst>
    <pc:chgData name="Nuhn Jim" userId="8b3e74ee-01cd-41be-b700-9a6a2605cdce" providerId="ADAL" clId="{F3550C12-DF07-4AA6-BC86-B13F76C94EF7}"/>
    <pc:docChg chg="addSld">
      <pc:chgData name="Nuhn Jim" userId="8b3e74ee-01cd-41be-b700-9a6a2605cdce" providerId="ADAL" clId="{F3550C12-DF07-4AA6-BC86-B13F76C94EF7}" dt="2023-04-06T15:29:14.804" v="0" actId="2890"/>
      <pc:docMkLst>
        <pc:docMk/>
      </pc:docMkLst>
      <pc:sldChg chg="add">
        <pc:chgData name="Nuhn Jim" userId="8b3e74ee-01cd-41be-b700-9a6a2605cdce" providerId="ADAL" clId="{F3550C12-DF07-4AA6-BC86-B13F76C94EF7}" dt="2023-04-06T15:29:14.804" v="0" actId="2890"/>
        <pc:sldMkLst>
          <pc:docMk/>
          <pc:sldMk cId="326380132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3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6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8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62" r:id="rId8"/>
    <p:sldLayoutId id="2147483663" r:id="rId9"/>
    <p:sldLayoutId id="2147483664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ever.com/in/pcsb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lever.com/in/pcsb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cms/lib/FL01903687/Centricity/domain/2893/naviance/Do%20What%20You%20Are-Achieveworks%20Personality%20Instructions.pdf" TargetMode="External"/><Relationship Id="rId2" Type="http://schemas.openxmlformats.org/officeDocument/2006/relationships/hyperlink" Target="https://www.pcsb.org/cms/lib/FL01903687/Centricity/domain/2893/naviance/Review%204-Year%20Plan%20Instructions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sb.org/cms/lib/FL01903687/Centricity/domain/2893/naviance/College%20SuperMatch%20instructions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cms/lib/FL01903687/Centricity/domain/2893/naviance/Junior%20Year%20eDocs%20Preparation.pdf" TargetMode="External"/><Relationship Id="rId2" Type="http://schemas.openxmlformats.org/officeDocument/2006/relationships/hyperlink" Target="https://www.pcsb.org/cms/lib/FL01903687/Centricity/domain/2893/naviance/My%20Post-Secondary%20Payment%20Plan%202022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users/Hobsons_Naviance/folders/eDocs/media/e0f1a2ad-fad3-49ac-9aec-ea7c41b4ed80" TargetMode="External"/><Relationship Id="rId7" Type="http://schemas.openxmlformats.org/officeDocument/2006/relationships/hyperlink" Target="https://pinellaseducation.awardspring.com/" TargetMode="External"/><Relationship Id="rId2" Type="http://schemas.openxmlformats.org/officeDocument/2006/relationships/hyperlink" Target="https://www.pcsb.org/cms/lib/FL01903687/Centricity/domain/2893/naviance/Gr12%20S1%20eDocs%20Orientation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oridastudentfinancialaidsg.org/SAPHome/SAPHome?url=home" TargetMode="External"/><Relationship Id="rId5" Type="http://schemas.openxmlformats.org/officeDocument/2006/relationships/hyperlink" Target="https://studentaid.gov/h/apply-for-aid/fafsa" TargetMode="External"/><Relationship Id="rId4" Type="http://schemas.openxmlformats.org/officeDocument/2006/relationships/hyperlink" Target="https://www.pcsb.org/cms/lib/FL01903687/Centricity/domain/2893/naviance/Student_Asset_Common_App_Account_Matching_Guide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cast.com/t/yFlgLhUy" TargetMode="External"/><Relationship Id="rId3" Type="http://schemas.openxmlformats.org/officeDocument/2006/relationships/hyperlink" Target="https://www.screencast.com/t/wJlv73VNdeA" TargetMode="External"/><Relationship Id="rId7" Type="http://schemas.openxmlformats.org/officeDocument/2006/relationships/hyperlink" Target="https://www.screencast.com/t/X4WK0KNZN" TargetMode="External"/><Relationship Id="rId2" Type="http://schemas.openxmlformats.org/officeDocument/2006/relationships/hyperlink" Target="https://www.screencast.com/t/tbcYt9eUkK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.com/t/LMtSIif3e1" TargetMode="External"/><Relationship Id="rId5" Type="http://schemas.openxmlformats.org/officeDocument/2006/relationships/hyperlink" Target="https://www.screencast.com/t/oUbZbG8qSuR" TargetMode="External"/><Relationship Id="rId4" Type="http://schemas.openxmlformats.org/officeDocument/2006/relationships/hyperlink" Target="https://www.screencast.com/t/jp4DehOs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FE715-8E93-311A-7739-9D3E023F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66800"/>
            <a:ext cx="5367527" cy="2833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NAVIANCE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136BC-4E32-E607-F9D7-95BC8B924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4074784"/>
            <a:ext cx="5367526" cy="1640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Preparation for College, Career, and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DF0EE-973D-8A59-41D2-8E90262F6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34160"/>
            <a:ext cx="464312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9C2124F4-A36A-4E92-0B96-2E950FA6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r="-1" b="357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A16806-97FB-F00B-0E07-D0219C23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8D4B9B-3367-CFB0-6D51-C25AAF80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Mrs. Miller A-G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Ms. Perry H-O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Dr. Hallas P-Z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Ms. Johnson - IB</a:t>
            </a:r>
          </a:p>
        </p:txBody>
      </p:sp>
    </p:spTree>
    <p:extLst>
      <p:ext uri="{BB962C8B-B14F-4D97-AF65-F5344CB8AC3E}">
        <p14:creationId xmlns:p14="http://schemas.microsoft.com/office/powerpoint/2010/main" val="413018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9C2124F4-A36A-4E92-0B96-2E950FA6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r="-1" b="357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A16806-97FB-F00B-0E07-D0219C23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8D4B9B-3367-CFB0-6D51-C25AAF80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Mrs. Miller A-G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Ms. Perry H-O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Dr. Hallas P-Z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Ms. Johnson - IB</a:t>
            </a:r>
          </a:p>
        </p:txBody>
      </p:sp>
    </p:spTree>
    <p:extLst>
      <p:ext uri="{BB962C8B-B14F-4D97-AF65-F5344CB8AC3E}">
        <p14:creationId xmlns:p14="http://schemas.microsoft.com/office/powerpoint/2010/main" val="326380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630C-DD71-1E4E-8E7E-AB0F1C7D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Why Do We Use Naviance?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ABE57D-AB87-965F-7F5B-64FFB67029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0774" y="1825625"/>
            <a:ext cx="2741343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092F3-839D-2354-899B-0CDA57400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0321" y="1825625"/>
            <a:ext cx="7902984" cy="4351338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R="28840" algn="l"/>
            <a:r>
              <a:rPr lang="en-US" sz="2400" b="0" i="0" u="none" strike="noStrike" baseline="0" dirty="0">
                <a:latin typeface="Franklin Gothic Book" panose="020B0503020102020204" pitchFamily="34" charset="0"/>
              </a:rPr>
              <a:t>Grade specific Naviance tasks provide students opportunities for self-discovery, career and college exploration, academic planning, and post-secondary planning. </a:t>
            </a:r>
          </a:p>
          <a:p>
            <a:pPr marR="32710" algn="l"/>
            <a:r>
              <a:rPr lang="en-US" sz="2400" b="0" i="0" u="none" strike="noStrike" baseline="0" dirty="0">
                <a:latin typeface="Franklin Gothic Book" panose="020B0503020102020204" pitchFamily="34" charset="0"/>
              </a:rPr>
              <a:t>The tasks within each grade level are designed to scaffold students, as they make more informed decisions before and after high school graduation, no matter what post-high school pathway they choose.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794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DEBE-2F95-1134-59B0-6F54D956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How To Access Naviance-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3535B-FF5F-667F-6644-E08043711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Log into </a:t>
            </a:r>
            <a:r>
              <a:rPr lang="en-US" b="1" dirty="0">
                <a:hlinkClick r:id="rId2"/>
              </a:rPr>
              <a:t>CLEVER</a:t>
            </a:r>
            <a:r>
              <a:rPr lang="en-US" dirty="0"/>
              <a:t> and click on the NAVIANCE icon under Resources.</a:t>
            </a:r>
          </a:p>
          <a:p>
            <a:pPr marL="514350" indent="-51435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Planner</a:t>
            </a:r>
            <a:r>
              <a:rPr lang="en-US" dirty="0"/>
              <a:t> tab.</a:t>
            </a:r>
          </a:p>
          <a:p>
            <a:pPr marL="514350" indent="-514350">
              <a:buAutoNum type="arabicPeriod"/>
            </a:pPr>
            <a:r>
              <a:rPr lang="en-US" dirty="0"/>
              <a:t>Click </a:t>
            </a:r>
            <a:r>
              <a:rPr lang="en-US" b="1" dirty="0"/>
              <a:t>Tasks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Click </a:t>
            </a:r>
            <a:r>
              <a:rPr lang="en-US" b="1" dirty="0"/>
              <a:t>Tasks assigned to me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Complete your assigned activities under </a:t>
            </a:r>
            <a:r>
              <a:rPr lang="en-US" b="1" dirty="0"/>
              <a:t>Tasks you Need to Work On.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A1097E6-6070-7631-32E1-4C8F543FF8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03194"/>
            <a:ext cx="5561013" cy="3596200"/>
          </a:xfrm>
        </p:spPr>
      </p:pic>
    </p:spTree>
    <p:extLst>
      <p:ext uri="{BB962C8B-B14F-4D97-AF65-F5344CB8AC3E}">
        <p14:creationId xmlns:p14="http://schemas.microsoft.com/office/powerpoint/2010/main" val="69697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A6B9-639A-1216-E512-483B2FF2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How to Access NAVIANCE - cell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10BA4-EED5-1E5C-0A7A-1B9BEB9458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Log into </a:t>
            </a:r>
            <a:r>
              <a:rPr lang="en-US" b="1" dirty="0">
                <a:hlinkClick r:id="rId2"/>
              </a:rPr>
              <a:t>Clever</a:t>
            </a:r>
            <a:r>
              <a:rPr lang="en-US" dirty="0"/>
              <a:t> and then click the Naviance icon under resources.</a:t>
            </a:r>
          </a:p>
          <a:p>
            <a:pPr marL="0" indent="0">
              <a:buNone/>
            </a:pPr>
            <a:r>
              <a:rPr lang="en-US" dirty="0"/>
              <a:t>2. Click the Hamburger menu.</a:t>
            </a:r>
          </a:p>
          <a:p>
            <a:pPr marL="0" indent="0">
              <a:buNone/>
            </a:pPr>
            <a:r>
              <a:rPr lang="en-US" dirty="0"/>
              <a:t>3. Select the </a:t>
            </a:r>
            <a:r>
              <a:rPr lang="en-US" b="1" dirty="0"/>
              <a:t>Planner</a:t>
            </a:r>
            <a:r>
              <a:rPr lang="en-US" dirty="0"/>
              <a:t> menu.</a:t>
            </a:r>
          </a:p>
          <a:p>
            <a:pPr marL="0" indent="0">
              <a:buNone/>
            </a:pPr>
            <a:r>
              <a:rPr lang="en-US" dirty="0"/>
              <a:t>4. Click </a:t>
            </a:r>
            <a:r>
              <a:rPr lang="en-US" b="1" dirty="0"/>
              <a:t>Tasks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 Click </a:t>
            </a:r>
            <a:r>
              <a:rPr lang="en-US" b="1" dirty="0"/>
              <a:t>Tasks Assigned to Me </a:t>
            </a:r>
            <a:r>
              <a:rPr lang="en-US" dirty="0"/>
              <a:t>located under “more”</a:t>
            </a:r>
          </a:p>
          <a:p>
            <a:pPr marL="0" indent="0">
              <a:buNone/>
            </a:pPr>
            <a:r>
              <a:rPr lang="en-US" dirty="0"/>
              <a:t>6. Complete your assigned activities under </a:t>
            </a:r>
            <a:r>
              <a:rPr lang="en-US" b="1" dirty="0"/>
              <a:t>Tasks you Need to Work 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B5378F-501A-54A2-E758-908A58248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6225" y="2188276"/>
            <a:ext cx="5092962" cy="3626036"/>
          </a:xfrm>
        </p:spPr>
      </p:pic>
    </p:spTree>
    <p:extLst>
      <p:ext uri="{BB962C8B-B14F-4D97-AF65-F5344CB8AC3E}">
        <p14:creationId xmlns:p14="http://schemas.microsoft.com/office/powerpoint/2010/main" val="35094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B0F8-F3E3-C296-83C8-CB9F603E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9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grade Required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E914-292D-25D8-A0DB-06512E5E3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Semester One	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1.  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Transition to High School Survey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A2B2C"/>
                </a:solidFill>
                <a:latin typeface="Source Sans Pro" panose="020B0503030403020204" pitchFamily="34" charset="0"/>
              </a:rPr>
              <a:t>2. </a:t>
            </a:r>
            <a:r>
              <a:rPr lang="en-US" b="1" dirty="0">
                <a:solidFill>
                  <a:srgbClr val="2A2B2C"/>
                </a:solidFill>
                <a:latin typeface="Source Sans Pro" panose="020B0503030403020204" pitchFamily="34" charset="0"/>
              </a:rPr>
              <a:t>Create, Review, or Edit Course Plan </a:t>
            </a:r>
          </a:p>
          <a:p>
            <a:pPr marL="0" indent="0" algn="l">
              <a:buNone/>
            </a:pPr>
            <a:r>
              <a:rPr lang="en-US" b="1" dirty="0">
                <a:hlinkClick r:id="rId2"/>
              </a:rPr>
              <a:t>Instructions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B91DA-EF99-B4F3-0745-9425CE396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Semester Two</a:t>
            </a:r>
          </a:p>
          <a:p>
            <a:pPr marL="514350" indent="-514350">
              <a:buAutoNum type="arabicPeriod"/>
            </a:pPr>
            <a:r>
              <a:rPr lang="en-US" b="1" dirty="0" err="1"/>
              <a:t>AchieveWorks</a:t>
            </a:r>
            <a:r>
              <a:rPr lang="en-US" b="1" dirty="0"/>
              <a:t> Personality Assessment </a:t>
            </a:r>
            <a:r>
              <a:rPr lang="en-US" dirty="0"/>
              <a:t>	</a:t>
            </a:r>
            <a:r>
              <a:rPr lang="en-US" b="1" dirty="0">
                <a:hlinkClick r:id="rId3"/>
              </a:rPr>
              <a:t>Instructions</a:t>
            </a:r>
            <a:endParaRPr lang="en-US" b="1" dirty="0"/>
          </a:p>
          <a:p>
            <a:pPr marL="0" indent="0" algn="l">
              <a:buNone/>
            </a:pPr>
            <a:r>
              <a:rPr lang="en-US" dirty="0"/>
              <a:t>2.</a:t>
            </a:r>
            <a:r>
              <a:rPr lang="en-US" b="1" dirty="0"/>
              <a:t> 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Build Resume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 the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About Me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tab in the main menu.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Resume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 the </a:t>
            </a:r>
            <a:r>
              <a:rPr lang="en-US" b="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Plus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button to start building your resume of activities, experience, skills, awards, etc.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Once finished building your resume, select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Print/Export Resume.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Name the resume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Select a template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Check the sections to be added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Select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Save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Growing My Resume Reflection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6D4D-2F2F-178A-FC34-C4B852A4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10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Grade Required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3DD0-66D6-AF32-4770-9E6B3686B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Semester 1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1.  Career Interest Profiler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Research the career profiles of your top results.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Favorite (</a:t>
            </a:r>
            <a:r>
              <a:rPr lang="en-US" b="0" i="0" dirty="0">
                <a:solidFill>
                  <a:srgbClr val="DC143C"/>
                </a:solidFill>
                <a:effectLst/>
                <a:latin typeface="Source Sans Pro" panose="020B0503030403020204" pitchFamily="34" charset="0"/>
              </a:rPr>
              <a:t>♥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) at least 3 careers of interest to complete the next task.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2.  Add 3 Careers to My List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Favorite (</a:t>
            </a:r>
            <a:r>
              <a:rPr lang="en-US" b="0" i="0" dirty="0">
                <a:solidFill>
                  <a:srgbClr val="DC143C"/>
                </a:solidFill>
                <a:effectLst/>
                <a:latin typeface="Source Sans Pro" panose="020B0503030403020204" pitchFamily="34" charset="0"/>
              </a:rPr>
              <a:t>♥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) at least 3 careers of interest if you haven’t already done so.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3.  Career Exploration through </a:t>
            </a:r>
            <a:r>
              <a:rPr lang="en-US" b="1" i="0" dirty="0" err="1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Roadtrip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 Nation Interviews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 the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Careers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tab in the main menu.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Explore </a:t>
            </a:r>
            <a:r>
              <a:rPr lang="en-US" b="0" i="1" dirty="0" err="1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Roadtrip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 Nation Videos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What’s your road?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Define Your Road 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and complete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Steps 1-3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Watch at least 3 interview videos.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To complete this task, return to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Tasks Assigned to Me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and leave a comment in the 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Career Exploration through </a:t>
            </a:r>
            <a:r>
              <a:rPr lang="en-US" b="1" i="0" dirty="0" err="1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Roadtrip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 Nation Interviews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comment box.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F8CE7-7097-8F87-1EAC-1AAC7955A1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Semester 2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1.  </a:t>
            </a:r>
            <a:r>
              <a:rPr lang="en-US" b="1" i="0" dirty="0" err="1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SuperMatch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 College Search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2"/>
              </a:rPr>
              <a:t>College </a:t>
            </a:r>
            <a:r>
              <a:rPr lang="en-US" b="1" i="0" u="sng" dirty="0" err="1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2"/>
              </a:rPr>
              <a:t>SuperMatch</a:t>
            </a:r>
            <a:r>
              <a:rPr lang="en-US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2"/>
              </a:rPr>
              <a:t> Instructions.pdf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Use the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Choose Fit Criteria 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tabs (e.g., Location, Academics, Student Life, Cost, etc.) under the "</a:t>
            </a:r>
            <a:r>
              <a:rPr lang="en-US" b="0" i="0" dirty="0" err="1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SuperMatch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 College Search" banner to select your criteria.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Favorite (</a:t>
            </a:r>
            <a:r>
              <a:rPr lang="en-US" b="0" i="0" dirty="0">
                <a:solidFill>
                  <a:srgbClr val="DC143C"/>
                </a:solidFill>
                <a:effectLst/>
                <a:latin typeface="Source Sans Pro" panose="020B0503030403020204" pitchFamily="34" charset="0"/>
              </a:rPr>
              <a:t>♥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) at least 6 colleges of interest to complete the next task.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2.  Add 6 Colleges to My List</a:t>
            </a:r>
            <a:b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</a:b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Favorite (</a:t>
            </a:r>
            <a:r>
              <a:rPr lang="en-US" b="0" i="0" dirty="0">
                <a:solidFill>
                  <a:srgbClr val="DC143C"/>
                </a:solidFill>
                <a:effectLst/>
                <a:latin typeface="Source Sans Pro" panose="020B0503030403020204" pitchFamily="34" charset="0"/>
              </a:rPr>
              <a:t>♥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) at least 6 colleges of interest to complete the next task if you have not already done so.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2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CC34-76EC-F3C7-2AF6-D600F287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11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Grade Required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A4CD-80EA-8801-162C-4B67715FC3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Semester One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2A2B2C"/>
                </a:solidFill>
                <a:effectLst/>
                <a:latin typeface="Open Sans" panose="020B0606030504020204" pitchFamily="34" charset="0"/>
              </a:rPr>
              <a:t>1.  My Post-Secondary Payment Plan</a:t>
            </a:r>
            <a:br>
              <a:rPr lang="en-US" b="1" dirty="0">
                <a:solidFill>
                  <a:srgbClr val="2A2B2C"/>
                </a:solidFill>
                <a:effectLst/>
                <a:latin typeface="Open Sans" panose="020B0606030504020204" pitchFamily="34" charset="0"/>
              </a:rPr>
            </a:br>
            <a:endParaRPr lang="en-US" b="1" dirty="0">
              <a:solidFill>
                <a:srgbClr val="2A2B2C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Complete the </a:t>
            </a:r>
            <a:r>
              <a:rPr lang="en-US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2"/>
              </a:rPr>
              <a:t>My Post-Secondary Payment Plan 2022.pdf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activity sheet.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To complete this task, use your completed payment plan to answer the 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My Post-Secondary Payment Plan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survey questions.</a:t>
            </a:r>
          </a:p>
          <a:p>
            <a:pPr marL="0" indent="0">
              <a:buNone/>
            </a:pPr>
            <a:br>
              <a:rPr lang="en-US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607B8-5D85-B62E-FA21-4FE165127D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Semester Two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1. Complete Game Plan Survey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Move your final list of colleges from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Colleges I'm Thinking About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to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Colleges I'm Applying To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Learn how to request a transcript using eDocs by reviewing the </a:t>
            </a:r>
            <a:r>
              <a:rPr lang="en-US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3"/>
              </a:rPr>
              <a:t>Junior Year eDocs Preparation.pdf</a:t>
            </a:r>
            <a:r>
              <a:rPr lang="en-US" b="1" i="0" dirty="0">
                <a:solidFill>
                  <a:srgbClr val="A52A2A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file.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Complete the 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Game Plan Survey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regardless if college is your plan or not to mark the task complete.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 the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About Me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tab in the main menu.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 </a:t>
            </a:r>
            <a:r>
              <a:rPr lang="en-US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Game Plan Survey.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56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BFE0-E3F0-6B2C-9C72-63134DA2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12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Grade Required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CB79-4B94-9F84-AF57-9FE04A31D7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500" b="1" dirty="0"/>
              <a:t>Semester One</a:t>
            </a:r>
          </a:p>
          <a:p>
            <a:pPr marL="0" indent="0" algn="l">
              <a:buNone/>
            </a:pPr>
            <a:r>
              <a:rPr lang="en-US" sz="2500" b="1" dirty="0">
                <a:solidFill>
                  <a:srgbClr val="2A2B2C"/>
                </a:solidFill>
                <a:effectLst/>
                <a:latin typeface="Open Sans" panose="020B0606030504020204" pitchFamily="34" charset="0"/>
              </a:rPr>
              <a:t>1.  eDocs Orientation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Move your final list of colleges from </a:t>
            </a:r>
            <a:r>
              <a:rPr lang="en-US" sz="2500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Colleges I'm Thinking About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to </a:t>
            </a:r>
            <a:r>
              <a:rPr lang="en-US" sz="2500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Colleges I'm Applying To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Review the </a:t>
            </a:r>
            <a:r>
              <a:rPr lang="en-US" sz="2500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2"/>
              </a:rPr>
              <a:t>Gr12 S1 eDocs Orientation.pdf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Watch the </a:t>
            </a:r>
            <a:r>
              <a:rPr lang="en-US" sz="2500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3"/>
              </a:rPr>
              <a:t>Common App Account Matching Video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Or view the </a:t>
            </a:r>
            <a:r>
              <a:rPr lang="en-US" sz="2500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4"/>
              </a:rPr>
              <a:t>Common App Account Matching Guide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Complete the </a:t>
            </a:r>
            <a:r>
              <a:rPr lang="en-US" sz="2500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eDocs Orientation</a:t>
            </a:r>
            <a:r>
              <a:rPr lang="en-US" sz="2500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survey to mark the task complete.</a:t>
            </a:r>
          </a:p>
          <a:p>
            <a:pPr marL="0" indent="0" algn="l">
              <a:buNone/>
            </a:pPr>
            <a:r>
              <a:rPr lang="en-US" sz="2500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2.  Add 3 Scholarships to My List</a:t>
            </a:r>
            <a:endParaRPr lang="en-US" sz="2500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 the </a:t>
            </a:r>
            <a:r>
              <a:rPr lang="en-US" sz="2500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Colleges 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tab in the main menu.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Click </a:t>
            </a:r>
            <a:r>
              <a:rPr lang="en-US" sz="2500" b="0" i="1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Scholarship Search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Favorite (</a:t>
            </a:r>
            <a:r>
              <a:rPr lang="en-US" sz="2500" b="0" i="0" dirty="0">
                <a:solidFill>
                  <a:srgbClr val="DC143C"/>
                </a:solidFill>
                <a:effectLst/>
                <a:latin typeface="Source Sans Pro" panose="020B0503030403020204" pitchFamily="34" charset="0"/>
              </a:rPr>
              <a:t>♥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) at least 3 scholarships.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Complete the </a:t>
            </a:r>
            <a:r>
              <a:rPr lang="en-US" sz="2500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5"/>
              </a:rPr>
              <a:t>FAFSA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at some point during 1st Semester.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Complete the </a:t>
            </a:r>
            <a:r>
              <a:rPr lang="en-US" sz="2500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6"/>
              </a:rPr>
              <a:t>FFAA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at some point during 1st Semester.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Complete the </a:t>
            </a:r>
            <a:r>
              <a:rPr lang="en-US" sz="2500" b="1" i="0" u="sng" dirty="0">
                <a:solidFill>
                  <a:srgbClr val="E72218"/>
                </a:solidFill>
                <a:effectLst/>
                <a:latin typeface="Source Sans Pro" panose="020B0503030403020204" pitchFamily="34" charset="0"/>
                <a:hlinkClick r:id="rId7"/>
              </a:rPr>
              <a:t>PEFSA</a:t>
            </a:r>
            <a:r>
              <a:rPr lang="en-US" sz="2500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at some point during 1st Semester.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55C2-FCCB-0038-E529-9F062DFBF0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Semester Two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1.  2023 Senior Survey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You </a:t>
            </a:r>
            <a:r>
              <a:rPr lang="en-US" b="1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MUST </a:t>
            </a: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complete the survey if you need to request final transcripts.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889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E3C1-FA6D-746B-C828-D9BA4A55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NAVIANCE HOW TO VIDEO'S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2F85-2A7B-4DF2-7E6E-EA2F13A4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Introduction to Naviance: </a:t>
            </a:r>
            <a:r>
              <a:rPr lang="en-US" b="0" i="0" u="sng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2"/>
              </a:rPr>
              <a:t>https://www.screencast.com/t/tbcYt9eUkKg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Common App Registration and Account Matching: </a:t>
            </a:r>
            <a:r>
              <a:rPr lang="en-US" b="0" i="0" u="sng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3"/>
              </a:rPr>
              <a:t>https://www.screencast.com/t/wJlv73VNdeA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Building a List of Colleges I’m Applying To: </a:t>
            </a:r>
            <a:r>
              <a:rPr lang="en-US" b="0" i="0" u="sng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4"/>
              </a:rPr>
              <a:t>https://www.screencast.com/t/jp4DehOsrA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Editing Colleges I’m Applying To: </a:t>
            </a:r>
            <a:r>
              <a:rPr lang="en-US" b="0" i="0" u="sng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5"/>
              </a:rPr>
              <a:t>https://www.screencast.com/t/oUbZbG8qSuR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Request Transcripts in Naviance Student: </a:t>
            </a:r>
            <a:r>
              <a:rPr lang="en-US" b="0" i="0" u="sng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6"/>
              </a:rPr>
              <a:t>https://www.screencast.com/t/LMtSIif3e1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Requesting a Final Transcript:  </a:t>
            </a:r>
            <a:r>
              <a:rPr lang="en-US" b="0" i="0" u="sng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7"/>
              </a:rPr>
              <a:t>https://www.screencast.com/t/X4WK0KNZN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Letter of Recommendation Requests: </a:t>
            </a:r>
            <a:r>
              <a:rPr lang="en-US" b="0" i="0" u="sng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8"/>
              </a:rPr>
              <a:t>https://www.screencast.com/t/yFlgLhUy</a:t>
            </a:r>
            <a:endParaRPr lang="en-US" b="0" i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B2C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4745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936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AvenirNext LT Pro Medium</vt:lpstr>
      <vt:lpstr>Franklin Gothic Book</vt:lpstr>
      <vt:lpstr>Open Sans</vt:lpstr>
      <vt:lpstr>Sabon Next LT</vt:lpstr>
      <vt:lpstr>Source Sans Pro</vt:lpstr>
      <vt:lpstr>DappledVTI</vt:lpstr>
      <vt:lpstr>NAVIANCE</vt:lpstr>
      <vt:lpstr>Why Do We Use Naviance?</vt:lpstr>
      <vt:lpstr>How To Access Naviance- Computer</vt:lpstr>
      <vt:lpstr>How to Access NAVIANCE - cell phone</vt:lpstr>
      <vt:lpstr>9th grade Required Tasks</vt:lpstr>
      <vt:lpstr>10th Grade Required Tasks</vt:lpstr>
      <vt:lpstr>11th Grade Required Tasks</vt:lpstr>
      <vt:lpstr>12th Grade Required Tasks</vt:lpstr>
      <vt:lpstr>NAVIANCE HOW TO VIDEO'S</vt:lpstr>
      <vt:lpstr>Questions</vt:lpstr>
      <vt:lpstr>Questions</vt:lpstr>
    </vt:vector>
  </TitlesOfParts>
  <Company>Pinellas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NAVIANCE</dc:title>
  <dc:creator>Hallas Kelly</dc:creator>
  <cp:lastModifiedBy>Nuhn Jim</cp:lastModifiedBy>
  <cp:revision>4</cp:revision>
  <dcterms:created xsi:type="dcterms:W3CDTF">2023-04-05T15:42:09Z</dcterms:created>
  <dcterms:modified xsi:type="dcterms:W3CDTF">2023-04-06T15:29:25Z</dcterms:modified>
</cp:coreProperties>
</file>